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IMEI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adrão do plano de fundo&#10;&#10;Descrição gerada automaticamente com confiança média">
            <a:extLst>
              <a:ext uri="{FF2B5EF4-FFF2-40B4-BE49-F238E27FC236}">
                <a16:creationId xmlns:a16="http://schemas.microsoft.com/office/drawing/2014/main" id="{BD4EBFBF-192A-AAF7-BDE9-44E93EE56F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04E8B70-AFD5-3B1E-E335-324F0CDE08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7054" y="1849798"/>
            <a:ext cx="9144000" cy="18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TÍTULO DA APRESENTAÇÃO EM 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C6D7DB-F71E-D9F1-07DB-ADF5363FCAB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7054" y="3987512"/>
            <a:ext cx="9144000" cy="10370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COMPLETO DO AUTOR (SIGLA UNIVERSIDADE)</a:t>
            </a:r>
          </a:p>
          <a:p>
            <a:r>
              <a:rPr lang="pt-BR" dirty="0"/>
              <a:t>* NOME CO-AUTOR (SIGLA UNIVERSIDADE)</a:t>
            </a:r>
          </a:p>
          <a:p>
            <a:endParaRPr lang="pt-BR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635E18-9AAE-1DC9-81C3-199839A7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5454" y="5926066"/>
            <a:ext cx="2743200" cy="365125"/>
          </a:xfrm>
        </p:spPr>
        <p:txBody>
          <a:bodyPr/>
          <a:lstStyle/>
          <a:p>
            <a:fld id="{A6CF73DE-CCDE-4D95-BFE8-C21808FD901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BD0225-312C-B913-571F-5AF423F9E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7691" y="5926066"/>
            <a:ext cx="4114800" cy="36512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615E3F-D4F5-C83C-FC70-15D78C2C0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5327" y="592606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0E4D95-E7E6-478A-97A2-A94FAE60387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8328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">
            <a:extLst>
              <a:ext uri="{FF2B5EF4-FFF2-40B4-BE49-F238E27FC236}">
                <a16:creationId xmlns:a16="http://schemas.microsoft.com/office/drawing/2014/main" id="{DA4B3FE1-EFE5-95D7-E789-C5DE243001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2E0C147-7637-932F-4C6E-B9F0D7D962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81891"/>
            <a:ext cx="10208491" cy="1108797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Título do(s) Tópico(s)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0DCF29-68DE-DF9C-29BA-84FCC392C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FAD3F5-79F2-E0F7-25C7-88F9D2000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0799" y="6356350"/>
            <a:ext cx="46874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0E4D95-E7E6-478A-97A2-A94FAE60387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486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Padrão do plano de fundo&#10;&#10;Descrição gerada automaticamente">
            <a:extLst>
              <a:ext uri="{FF2B5EF4-FFF2-40B4-BE49-F238E27FC236}">
                <a16:creationId xmlns:a16="http://schemas.microsoft.com/office/drawing/2014/main" id="{2EF74E9F-712B-8383-3AA0-4E6A2DB644E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r="11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6129068-A8FE-1AE4-8C30-B1270AE0F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68537"/>
            <a:ext cx="10515600" cy="22939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2BA07F-591A-6540-F477-6EB3A7838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474DB2-4AF5-791E-FF22-FA0CC5A0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2944" y="6089650"/>
            <a:ext cx="5917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40E4D95-E7E6-478A-97A2-A94FAE60387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188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, Gráfico de funil&#10;&#10;Descrição gerada automaticamente">
            <a:extLst>
              <a:ext uri="{FF2B5EF4-FFF2-40B4-BE49-F238E27FC236}">
                <a16:creationId xmlns:a16="http://schemas.microsoft.com/office/drawing/2014/main" id="{43F76BAA-48F9-E22F-F708-FD703F7A3E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BDFA06A-6AB3-2B8C-6D28-FE8081A33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091"/>
            <a:ext cx="10515600" cy="905597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E4C894-9DFE-5091-129A-0964AE6131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BCBE964-1A30-75C6-ECC9-EA463E2B0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id="{F59C310D-20B5-3C53-97E9-71D6E91862A9}"/>
              </a:ext>
            </a:extLst>
          </p:cNvPr>
          <p:cNvSpPr txBox="1">
            <a:spLocks/>
          </p:cNvSpPr>
          <p:nvPr userDrawn="1"/>
        </p:nvSpPr>
        <p:spPr>
          <a:xfrm>
            <a:off x="11480799" y="6356350"/>
            <a:ext cx="468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0E4D95-E7E6-478A-97A2-A94FAE60387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88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Descrição gerada automaticamente">
            <a:extLst>
              <a:ext uri="{FF2B5EF4-FFF2-40B4-BE49-F238E27FC236}">
                <a16:creationId xmlns:a16="http://schemas.microsoft.com/office/drawing/2014/main" id="{AEE219B5-7BE7-443A-0DC4-795918E422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A59F210-3749-3FF3-06A6-4E1A1EC25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44945"/>
            <a:ext cx="10515600" cy="114574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3AEC72C-3ED4-D923-5479-58AFA8B1E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CBF6742-271D-7484-1A39-70EFEE89F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1373846-F133-0831-2BD1-4F75D0CDBC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BDACE79-CF71-84AD-4ECE-FF6A2EDF50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03BF8D7-6FD6-25D1-4E99-1FC9ACFF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DE-CCDE-4D95-BFE8-C21808FD901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9B7E05A-3391-6D5B-593E-86B87ED86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563C385-5358-A6BB-6FE9-5CFD1E85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0E4D95-E7E6-478A-97A2-A94FAE60387D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985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+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&#10;&#10;Descrição gerada automaticamente com confiança média">
            <a:extLst>
              <a:ext uri="{FF2B5EF4-FFF2-40B4-BE49-F238E27FC236}">
                <a16:creationId xmlns:a16="http://schemas.microsoft.com/office/drawing/2014/main" id="{C18BA656-EF56-36E4-CE1B-1C9BC10F01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63644E0-7382-B6CD-0D97-15FE1FBC0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782"/>
            <a:ext cx="10515600" cy="1034906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6A247CA-EBC9-26D1-EDE4-D25493CEC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61964" y="6356350"/>
            <a:ext cx="4918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0E4D95-E7E6-478A-97A2-A94FAE60387D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Espaço Reservado para Imagem 2">
            <a:extLst>
              <a:ext uri="{FF2B5EF4-FFF2-40B4-BE49-F238E27FC236}">
                <a16:creationId xmlns:a16="http://schemas.microsoft.com/office/drawing/2014/main" id="{CDD8FC03-0598-955A-AAB1-CF3939AF2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43552" y="1847851"/>
            <a:ext cx="5724957" cy="43543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7041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E4A15CA-288F-2F39-D4BF-89F82EF3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F46257-89DF-1DDC-3297-FC11EC7B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E54B13-98A0-82CF-E9EA-162E67B28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73DE-CCDE-4D95-BFE8-C21808FD901A}" type="datetimeFigureOut">
              <a:rPr lang="pt-BR" smtClean="0"/>
              <a:t>31/10/2023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01E974-EC2E-59C8-4012-0926265CC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6F97CA-5DFF-2084-633E-560B5323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E4D95-E7E6-478A-97A2-A94FAE6038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33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F7967-5016-8639-3D90-5D96DCF4AC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TÍTULO DO TRABALHO EM PT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C4B5D8-1522-6400-D024-A8BC71AB9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7054" y="3987512"/>
            <a:ext cx="9144000" cy="97501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40EC679-863C-0162-767F-AC1B3373F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32520" y="5802241"/>
            <a:ext cx="6726959" cy="365125"/>
          </a:xfrm>
        </p:spPr>
        <p:txBody>
          <a:bodyPr/>
          <a:lstStyle/>
          <a:p>
            <a:r>
              <a:rPr lang="pt-BR" sz="1800" dirty="0"/>
              <a:t>NOME DA SESSÃO DE COMUNICAÇÃO</a:t>
            </a:r>
          </a:p>
        </p:txBody>
      </p:sp>
    </p:spTree>
    <p:extLst>
      <p:ext uri="{BB962C8B-B14F-4D97-AF65-F5344CB8AC3E}">
        <p14:creationId xmlns:p14="http://schemas.microsoft.com/office/powerpoint/2010/main" val="9768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7413EA-8502-F9FF-10D1-EF03FC9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173C3-FD2E-FBE8-592C-DE43D4E6F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916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E7C5ED-C7EC-FF4A-D531-94E6824E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5A2368-6445-5D0D-A331-9298F89DA29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449DC4F-6170-C8DD-F89A-1F639A62A1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4276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</Words>
  <Application>Microsoft Office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TÍTULO DO TRABALHO EM PT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 EM PT</dc:title>
  <dc:creator>Fernanda Martins</dc:creator>
  <cp:lastModifiedBy>Fernanda Martins</cp:lastModifiedBy>
  <cp:revision>2</cp:revision>
  <dcterms:created xsi:type="dcterms:W3CDTF">2023-10-27T12:23:37Z</dcterms:created>
  <dcterms:modified xsi:type="dcterms:W3CDTF">2023-10-31T16:51:15Z</dcterms:modified>
</cp:coreProperties>
</file>